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 Day Without Sun Text Bold" charset="1" panose="02000506000000090004"/>
      <p:regular r:id="rId18"/>
    </p:embeddedFont>
    <p:embeddedFont>
      <p:font typeface="Itim" charset="1" panose="00000500000000000000"/>
      <p:regular r:id="rId19"/>
    </p:embeddedFont>
    <p:embeddedFont>
      <p:font typeface="Ballpoint" charset="1" panose="00000000000000000000"/>
      <p:regular r:id="rId20"/>
    </p:embeddedFont>
    <p:embeddedFont>
      <p:font typeface="Dekko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3.png" Type="http://schemas.openxmlformats.org/officeDocument/2006/relationships/image"/><Relationship Id="rId4" Target="../media/image14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2" Target="../media/image1.jpe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svg" Type="http://schemas.openxmlformats.org/officeDocument/2006/relationships/image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Relationship Id="rId6" Target="../media/image40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1.png" Type="http://schemas.openxmlformats.org/officeDocument/2006/relationships/image"/><Relationship Id="rId4" Target="../media/image32.png" Type="http://schemas.openxmlformats.org/officeDocument/2006/relationships/image"/><Relationship Id="rId5" Target="../media/image14.pn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76154">
            <a:off x="3179887" y="-2087389"/>
            <a:ext cx="11386258" cy="14461778"/>
          </a:xfrm>
          <a:custGeom>
            <a:avLst/>
            <a:gdLst/>
            <a:ahLst/>
            <a:cxnLst/>
            <a:rect r="r" b="b" t="t" l="l"/>
            <a:pathLst>
              <a:path h="14461778" w="1138625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279255" y="3567826"/>
            <a:ext cx="11187523" cy="3519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43"/>
              </a:lnSpc>
            </a:pPr>
            <a:r>
              <a:rPr lang="en-US" sz="10103" spc="-131">
                <a:solidFill>
                  <a:srgbClr val="000000"/>
                </a:solidFill>
                <a:latin typeface="A Day Without Sun Text Bold"/>
                <a:ea typeface="A Day Without Sun Text Bold"/>
                <a:cs typeface="A Day Without Sun Text Bold"/>
                <a:sym typeface="A Day Without Sun Text Bold"/>
              </a:rPr>
              <a:t>PRESENTATION OF PYTHON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306645" y="8373349"/>
            <a:ext cx="7674709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PRESENTED BY,MILAN HIRANI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GUIDANCE BY,MANVI MAM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1060722">
            <a:off x="304583" y="1362589"/>
            <a:ext cx="4562127" cy="4588963"/>
          </a:xfrm>
          <a:custGeom>
            <a:avLst/>
            <a:gdLst/>
            <a:ahLst/>
            <a:cxnLst/>
            <a:rect r="r" b="b" t="t" l="l"/>
            <a:pathLst>
              <a:path h="4588963" w="4562127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671662">
            <a:off x="1556484" y="2783598"/>
            <a:ext cx="2058324" cy="1968507"/>
          </a:xfrm>
          <a:custGeom>
            <a:avLst/>
            <a:gdLst/>
            <a:ahLst/>
            <a:cxnLst/>
            <a:rect r="r" b="b" t="t" l="l"/>
            <a:pathLst>
              <a:path h="1968507" w="2058324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98986">
            <a:off x="13066934" y="4998174"/>
            <a:ext cx="4581499" cy="4608449"/>
          </a:xfrm>
          <a:custGeom>
            <a:avLst/>
            <a:gdLst/>
            <a:ahLst/>
            <a:cxnLst/>
            <a:rect r="r" b="b" t="t" l="l"/>
            <a:pathLst>
              <a:path h="4608449" w="458149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44794" y="6449138"/>
            <a:ext cx="2025780" cy="1966848"/>
          </a:xfrm>
          <a:custGeom>
            <a:avLst/>
            <a:gdLst/>
            <a:ahLst/>
            <a:cxnLst/>
            <a:rect r="r" b="b" t="t" l="l"/>
            <a:pathLst>
              <a:path h="1966848" w="2025780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3459258">
            <a:off x="13378512" y="1179570"/>
            <a:ext cx="2506725" cy="3905663"/>
          </a:xfrm>
          <a:custGeom>
            <a:avLst/>
            <a:gdLst/>
            <a:ahLst/>
            <a:cxnLst/>
            <a:rect r="r" b="b" t="t" l="l"/>
            <a:pathLst>
              <a:path h="3905663" w="2506725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-4245636">
            <a:off x="2579731" y="5973413"/>
            <a:ext cx="1705687" cy="3374560"/>
          </a:xfrm>
          <a:custGeom>
            <a:avLst/>
            <a:gdLst/>
            <a:ahLst/>
            <a:cxnLst/>
            <a:rect r="r" b="b" t="t" l="l"/>
            <a:pathLst>
              <a:path h="3374560" w="1705687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88334">
            <a:off x="7097944" y="6933894"/>
            <a:ext cx="3788362" cy="737009"/>
          </a:xfrm>
          <a:custGeom>
            <a:avLst/>
            <a:gdLst/>
            <a:ahLst/>
            <a:cxnLst/>
            <a:rect r="r" b="b" t="t" l="l"/>
            <a:pathLst>
              <a:path h="737009" w="3788362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2133" y="784198"/>
            <a:ext cx="12512048" cy="8718604"/>
          </a:xfrm>
          <a:custGeom>
            <a:avLst/>
            <a:gdLst/>
            <a:ahLst/>
            <a:cxnLst/>
            <a:rect r="r" b="b" t="t" l="l"/>
            <a:pathLst>
              <a:path h="8718604" w="12512048">
                <a:moveTo>
                  <a:pt x="0" y="0"/>
                </a:moveTo>
                <a:lnTo>
                  <a:pt x="12512048" y="0"/>
                </a:lnTo>
                <a:lnTo>
                  <a:pt x="12512048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111" r="0" b="-311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57959" y="4127484"/>
            <a:ext cx="8436106" cy="2615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2"/>
              </a:lnSpc>
            </a:pPr>
            <a:r>
              <a:rPr lang="en-US" sz="4009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My favorite place is mount Abu.</a:t>
            </a:r>
          </a:p>
          <a:p>
            <a:pPr algn="ctr">
              <a:lnSpc>
                <a:spcPts val="5252"/>
              </a:lnSpc>
            </a:pPr>
          </a:p>
          <a:p>
            <a:pPr algn="ctr">
              <a:lnSpc>
                <a:spcPts val="5252"/>
              </a:lnSpc>
            </a:pPr>
            <a:r>
              <a:rPr lang="en-US" sz="4009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because i like hill station places to relax.</a:t>
            </a:r>
          </a:p>
          <a:p>
            <a:pPr algn="ctr">
              <a:lnSpc>
                <a:spcPts val="5252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957959" y="1700999"/>
            <a:ext cx="8694935" cy="2302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my favorite place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620716">
            <a:off x="2989633" y="897718"/>
            <a:ext cx="1452066" cy="2074380"/>
          </a:xfrm>
          <a:custGeom>
            <a:avLst/>
            <a:gdLst/>
            <a:ahLst/>
            <a:cxnLst/>
            <a:rect r="r" b="b" t="t" l="l"/>
            <a:pathLst>
              <a:path h="2074380" w="1452066">
                <a:moveTo>
                  <a:pt x="0" y="0"/>
                </a:moveTo>
                <a:lnTo>
                  <a:pt x="1452066" y="0"/>
                </a:lnTo>
                <a:lnTo>
                  <a:pt x="1452066" y="2074380"/>
                </a:lnTo>
                <a:lnTo>
                  <a:pt x="0" y="2074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66813">
            <a:off x="3750727" y="-1706540"/>
            <a:ext cx="10786546" cy="13700079"/>
          </a:xfrm>
          <a:custGeom>
            <a:avLst/>
            <a:gdLst/>
            <a:ahLst/>
            <a:cxnLst/>
            <a:rect r="r" b="b" t="t" l="l"/>
            <a:pathLst>
              <a:path h="13700079" w="10786546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1644" y="529928"/>
            <a:ext cx="4121568" cy="4114800"/>
          </a:xfrm>
          <a:custGeom>
            <a:avLst/>
            <a:gdLst/>
            <a:ahLst/>
            <a:cxnLst/>
            <a:rect r="r" b="b" t="t" l="l"/>
            <a:pathLst>
              <a:path h="4114800" w="4121568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00336" y="2005067"/>
            <a:ext cx="10656837" cy="2302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my short term goals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85090" y="5171453"/>
            <a:ext cx="10287328" cy="148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3660" indent="-326830" lvl="1">
              <a:lnSpc>
                <a:spcPts val="3966"/>
              </a:lnSpc>
              <a:buFont typeface="Arial"/>
              <a:buChar char="•"/>
            </a:pPr>
            <a:r>
              <a:rPr lang="en-US" sz="3027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Mini project</a:t>
            </a:r>
          </a:p>
          <a:p>
            <a:pPr algn="ctr" marL="653660" indent="-326830" lvl="1">
              <a:lnSpc>
                <a:spcPts val="3966"/>
              </a:lnSpc>
              <a:buFont typeface="Arial"/>
              <a:buChar char="•"/>
            </a:pPr>
            <a:r>
              <a:rPr lang="en-US" sz="3027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Interview creck</a:t>
            </a:r>
          </a:p>
          <a:p>
            <a:pPr algn="ctr" marL="653660" indent="-326830" lvl="1">
              <a:lnSpc>
                <a:spcPts val="3966"/>
              </a:lnSpc>
              <a:buFont typeface="Arial"/>
              <a:buChar char="•"/>
            </a:pPr>
            <a:r>
              <a:rPr lang="en-US" sz="3027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Assignment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486400" y="4307578"/>
            <a:ext cx="7315200" cy="288178"/>
            <a:chOff x="0" y="0"/>
            <a:chExt cx="9753600" cy="3842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53600" cy="212806"/>
            </a:xfrm>
            <a:custGeom>
              <a:avLst/>
              <a:gdLst/>
              <a:ahLst/>
              <a:cxnLst/>
              <a:rect r="r" b="b" t="t" l="l"/>
              <a:pathLst>
                <a:path h="212806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85043" y="212806"/>
              <a:ext cx="7857304" cy="171432"/>
            </a:xfrm>
            <a:custGeom>
              <a:avLst/>
              <a:gdLst/>
              <a:ahLst/>
              <a:cxnLst/>
              <a:rect r="r" b="b" t="t" l="l"/>
              <a:pathLst>
                <a:path h="171432" w="7857304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5901">
            <a:off x="4215317" y="698868"/>
            <a:ext cx="10968750" cy="9173996"/>
          </a:xfrm>
          <a:custGeom>
            <a:avLst/>
            <a:gdLst/>
            <a:ahLst/>
            <a:cxnLst/>
            <a:rect r="r" b="b" t="t" l="l"/>
            <a:pathLst>
              <a:path h="9173996" w="10968750">
                <a:moveTo>
                  <a:pt x="0" y="0"/>
                </a:moveTo>
                <a:lnTo>
                  <a:pt x="10968750" y="0"/>
                </a:lnTo>
                <a:lnTo>
                  <a:pt x="10968750" y="9173996"/>
                </a:lnTo>
                <a:lnTo>
                  <a:pt x="0" y="917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607" r="0" b="-9607"/>
            </a:stretch>
          </a:blipFill>
        </p:spPr>
      </p:sp>
      <p:sp>
        <p:nvSpPr>
          <p:cNvPr name="TextBox 4" id="4"/>
          <p:cNvSpPr txBox="true"/>
          <p:nvPr/>
        </p:nvSpPr>
        <p:spPr>
          <a:xfrm rot="171973">
            <a:off x="6067760" y="2920167"/>
            <a:ext cx="7156588" cy="346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68"/>
              </a:lnSpc>
              <a:spcBef>
                <a:spcPct val="0"/>
              </a:spcBef>
            </a:pPr>
            <a:r>
              <a:rPr lang="en-US" sz="18192" spc="418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Thanks!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37152">
            <a:off x="6043379" y="6516253"/>
            <a:ext cx="2829761" cy="2686683"/>
          </a:xfrm>
          <a:custGeom>
            <a:avLst/>
            <a:gdLst/>
            <a:ahLst/>
            <a:cxnLst/>
            <a:rect r="r" b="b" t="t" l="l"/>
            <a:pathLst>
              <a:path h="2686683" w="2829761">
                <a:moveTo>
                  <a:pt x="0" y="0"/>
                </a:moveTo>
                <a:lnTo>
                  <a:pt x="2829761" y="0"/>
                </a:lnTo>
                <a:lnTo>
                  <a:pt x="2829761" y="2686683"/>
                </a:lnTo>
                <a:lnTo>
                  <a:pt x="0" y="2686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71662">
            <a:off x="6724952" y="6997491"/>
            <a:ext cx="1466614" cy="1402617"/>
          </a:xfrm>
          <a:custGeom>
            <a:avLst/>
            <a:gdLst/>
            <a:ahLst/>
            <a:cxnLst/>
            <a:rect r="r" b="b" t="t" l="l"/>
            <a:pathLst>
              <a:path h="1402617" w="1466614">
                <a:moveTo>
                  <a:pt x="0" y="0"/>
                </a:moveTo>
                <a:lnTo>
                  <a:pt x="1466615" y="0"/>
                </a:lnTo>
                <a:lnTo>
                  <a:pt x="1466615" y="1402617"/>
                </a:lnTo>
                <a:lnTo>
                  <a:pt x="0" y="14026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9331506">
            <a:off x="850899" y="2591255"/>
            <a:ext cx="5634372" cy="2540590"/>
          </a:xfrm>
          <a:custGeom>
            <a:avLst/>
            <a:gdLst/>
            <a:ahLst/>
            <a:cxnLst/>
            <a:rect r="r" b="b" t="t" l="l"/>
            <a:pathLst>
              <a:path h="2540590" w="5634372">
                <a:moveTo>
                  <a:pt x="5634372" y="0"/>
                </a:moveTo>
                <a:lnTo>
                  <a:pt x="0" y="0"/>
                </a:lnTo>
                <a:lnTo>
                  <a:pt x="0" y="2540590"/>
                </a:lnTo>
                <a:lnTo>
                  <a:pt x="5634372" y="2540590"/>
                </a:lnTo>
                <a:lnTo>
                  <a:pt x="5634372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76154">
            <a:off x="1971508" y="-2710729"/>
            <a:ext cx="14344983" cy="18219679"/>
          </a:xfrm>
          <a:custGeom>
            <a:avLst/>
            <a:gdLst/>
            <a:ahLst/>
            <a:cxnLst/>
            <a:rect r="r" b="b" t="t" l="l"/>
            <a:pathLst>
              <a:path h="18219679" w="14344983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31805">
            <a:off x="3683463" y="6287511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1805">
            <a:off x="3668543" y="7894800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1805">
            <a:off x="3668543" y="4680202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1805">
            <a:off x="10021337" y="4680202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31805">
            <a:off x="10051177" y="6282390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31805">
            <a:off x="10084335" y="7911433"/>
            <a:ext cx="1454665" cy="1381115"/>
          </a:xfrm>
          <a:custGeom>
            <a:avLst/>
            <a:gdLst/>
            <a:ahLst/>
            <a:cxnLst/>
            <a:rect r="r" b="b" t="t" l="l"/>
            <a:pathLst>
              <a:path h="1381115" w="1454665">
                <a:moveTo>
                  <a:pt x="0" y="0"/>
                </a:moveTo>
                <a:lnTo>
                  <a:pt x="1454666" y="0"/>
                </a:lnTo>
                <a:lnTo>
                  <a:pt x="1454666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41580" y="2041889"/>
            <a:ext cx="1389707" cy="1781676"/>
          </a:xfrm>
          <a:custGeom>
            <a:avLst/>
            <a:gdLst/>
            <a:ahLst/>
            <a:cxnLst/>
            <a:rect r="r" b="b" t="t" l="l"/>
            <a:pathLst>
              <a:path h="1781676" w="1389707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94156" y="2017418"/>
            <a:ext cx="6299688" cy="2519875"/>
          </a:xfrm>
          <a:custGeom>
            <a:avLst/>
            <a:gdLst/>
            <a:ahLst/>
            <a:cxnLst/>
            <a:rect r="r" b="b" t="t" l="l"/>
            <a:pathLst>
              <a:path h="2519875" w="6299688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11545" y="1584689"/>
            <a:ext cx="7664910" cy="272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Contents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31287" y="4407404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31287" y="6013462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31287" y="7591203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99001" y="4364882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69661" y="4933543"/>
            <a:ext cx="4892992" cy="5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WHAT INSPIRES 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860463" y="7927549"/>
            <a:ext cx="4988242" cy="1191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WHERE DO I SEE MY SELF AFTER 5 YEARS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878314" y="6511017"/>
            <a:ext cx="4988242" cy="5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WHY I AM IN THIS FIELD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878314" y="4992659"/>
            <a:ext cx="5078987" cy="57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2233" indent="-326117" lvl="1">
              <a:lnSpc>
                <a:spcPts val="4863"/>
              </a:lnSpc>
              <a:buFont typeface="Arial"/>
              <a:buChar char="•"/>
            </a:pPr>
            <a:r>
              <a:rPr lang="en-US" sz="3020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ABOUT ME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99001" y="6071835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236503" y="6537174"/>
            <a:ext cx="4685130" cy="1117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2600" indent="-306300" lvl="1">
              <a:lnSpc>
                <a:spcPts val="4568"/>
              </a:lnSpc>
              <a:buFont typeface="Arial"/>
              <a:buChar char="•"/>
            </a:pPr>
            <a:r>
              <a:rPr lang="en-US" sz="2837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MY STRENGTH AND WEAKNESSES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313922" y="7650315"/>
            <a:ext cx="929176" cy="1338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424550" y="7995677"/>
            <a:ext cx="4497083" cy="162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8012" indent="-294006" lvl="1">
              <a:lnSpc>
                <a:spcPts val="4384"/>
              </a:lnSpc>
              <a:buFont typeface="Arial"/>
              <a:buChar char="•"/>
            </a:pPr>
            <a:r>
              <a:rPr lang="en-US" sz="2723">
                <a:solidFill>
                  <a:srgbClr val="000000"/>
                </a:solidFill>
                <a:latin typeface="Itim"/>
                <a:ea typeface="Itim"/>
                <a:cs typeface="Itim"/>
                <a:sym typeface="Itim"/>
              </a:rPr>
              <a:t>MY  FAVORITE MOVIE,PLACE AND SHORT TERM GOALS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740594">
            <a:off x="15054852" y="2731486"/>
            <a:ext cx="1389707" cy="1781676"/>
          </a:xfrm>
          <a:custGeom>
            <a:avLst/>
            <a:gdLst/>
            <a:ahLst/>
            <a:cxnLst/>
            <a:rect r="r" b="b" t="t" l="l"/>
            <a:pathLst>
              <a:path h="1781676" w="1389707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966813">
            <a:off x="3750727" y="-1706540"/>
            <a:ext cx="10786546" cy="13700079"/>
          </a:xfrm>
          <a:custGeom>
            <a:avLst/>
            <a:gdLst/>
            <a:ahLst/>
            <a:cxnLst/>
            <a:rect r="r" b="b" t="t" l="l"/>
            <a:pathLst>
              <a:path h="13700079" w="10786546">
                <a:moveTo>
                  <a:pt x="0" y="0"/>
                </a:moveTo>
                <a:lnTo>
                  <a:pt x="10786546" y="0"/>
                </a:lnTo>
                <a:lnTo>
                  <a:pt x="10786546" y="13700080"/>
                </a:lnTo>
                <a:lnTo>
                  <a:pt x="0" y="13700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1644" y="529928"/>
            <a:ext cx="4121568" cy="4114800"/>
          </a:xfrm>
          <a:custGeom>
            <a:avLst/>
            <a:gdLst/>
            <a:ahLst/>
            <a:cxnLst/>
            <a:rect r="r" b="b" t="t" l="l"/>
            <a:pathLst>
              <a:path h="4114800" w="4121568">
                <a:moveTo>
                  <a:pt x="0" y="0"/>
                </a:moveTo>
                <a:lnTo>
                  <a:pt x="4121567" y="0"/>
                </a:lnTo>
                <a:lnTo>
                  <a:pt x="41215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166825" y="2062217"/>
            <a:ext cx="9490348" cy="2044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85"/>
              </a:lnSpc>
              <a:spcBef>
                <a:spcPct val="0"/>
              </a:spcBef>
            </a:pPr>
            <a:r>
              <a:rPr lang="en-US" sz="10775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about 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85090" y="5171453"/>
            <a:ext cx="10287328" cy="2472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66"/>
              </a:lnSpc>
            </a:pPr>
            <a:r>
              <a:rPr lang="en-US" sz="3027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Hello my name is Milan Hirani. . i have completed BCA  from Rajkot.  and  i am pursuing certification in python  backend tops technologies.i am from botad. we are 3 members in family. Apart from that i likes Swimming, music, gaming and my hobbies are cricket, driving, Traveling, that's about me, Thank you. 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486400" y="4307578"/>
            <a:ext cx="7315200" cy="288178"/>
            <a:chOff x="0" y="0"/>
            <a:chExt cx="9753600" cy="3842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53600" cy="212806"/>
            </a:xfrm>
            <a:custGeom>
              <a:avLst/>
              <a:gdLst/>
              <a:ahLst/>
              <a:cxnLst/>
              <a:rect r="r" b="b" t="t" l="l"/>
              <a:pathLst>
                <a:path h="212806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212806"/>
                  </a:lnTo>
                  <a:lnTo>
                    <a:pt x="0" y="212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685043" y="212806"/>
              <a:ext cx="7857304" cy="171432"/>
            </a:xfrm>
            <a:custGeom>
              <a:avLst/>
              <a:gdLst/>
              <a:ahLst/>
              <a:cxnLst/>
              <a:rect r="r" b="b" t="t" l="l"/>
              <a:pathLst>
                <a:path h="171432" w="7857304">
                  <a:moveTo>
                    <a:pt x="0" y="0"/>
                  </a:moveTo>
                  <a:lnTo>
                    <a:pt x="7857304" y="0"/>
                  </a:lnTo>
                  <a:lnTo>
                    <a:pt x="7857304" y="171432"/>
                  </a:lnTo>
                  <a:lnTo>
                    <a:pt x="0" y="171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4411">
            <a:off x="834687" y="166977"/>
            <a:ext cx="10258497" cy="13358147"/>
          </a:xfrm>
          <a:custGeom>
            <a:avLst/>
            <a:gdLst/>
            <a:ahLst/>
            <a:cxnLst/>
            <a:rect r="r" b="b" t="t" l="l"/>
            <a:pathLst>
              <a:path h="13358147" w="10258497">
                <a:moveTo>
                  <a:pt x="0" y="0"/>
                </a:moveTo>
                <a:lnTo>
                  <a:pt x="10258497" y="0"/>
                </a:lnTo>
                <a:lnTo>
                  <a:pt x="10258497" y="13358147"/>
                </a:lnTo>
                <a:lnTo>
                  <a:pt x="0" y="133581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975" r="0" b="-1385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33606">
            <a:off x="11963571" y="8874037"/>
            <a:ext cx="4838553" cy="955614"/>
          </a:xfrm>
          <a:custGeom>
            <a:avLst/>
            <a:gdLst/>
            <a:ahLst/>
            <a:cxnLst/>
            <a:rect r="r" b="b" t="t" l="l"/>
            <a:pathLst>
              <a:path h="955614" w="4838553">
                <a:moveTo>
                  <a:pt x="0" y="0"/>
                </a:moveTo>
                <a:lnTo>
                  <a:pt x="4838553" y="0"/>
                </a:lnTo>
                <a:lnTo>
                  <a:pt x="4838553" y="955614"/>
                </a:lnTo>
                <a:lnTo>
                  <a:pt x="0" y="955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440318">
            <a:off x="11661018" y="21178"/>
            <a:ext cx="515542" cy="2100354"/>
          </a:xfrm>
          <a:custGeom>
            <a:avLst/>
            <a:gdLst/>
            <a:ahLst/>
            <a:cxnLst/>
            <a:rect r="r" b="b" t="t" l="l"/>
            <a:pathLst>
              <a:path h="2100354" w="515542">
                <a:moveTo>
                  <a:pt x="0" y="0"/>
                </a:moveTo>
                <a:lnTo>
                  <a:pt x="515542" y="0"/>
                </a:lnTo>
                <a:lnTo>
                  <a:pt x="515542" y="2100354"/>
                </a:lnTo>
                <a:lnTo>
                  <a:pt x="0" y="21003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2284827" y="5309040"/>
            <a:ext cx="5247851" cy="2366304"/>
          </a:xfrm>
          <a:custGeom>
            <a:avLst/>
            <a:gdLst/>
            <a:ahLst/>
            <a:cxnLst/>
            <a:rect r="r" b="b" t="t" l="l"/>
            <a:pathLst>
              <a:path h="2366304" w="5247851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325812">
            <a:off x="5297018" y="1478122"/>
            <a:ext cx="667579" cy="5321282"/>
          </a:xfrm>
          <a:custGeom>
            <a:avLst/>
            <a:gdLst/>
            <a:ahLst/>
            <a:cxnLst/>
            <a:rect r="r" b="b" t="t" l="l"/>
            <a:pathLst>
              <a:path h="5321282" w="667579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873641" y="4539413"/>
            <a:ext cx="8255837" cy="423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08"/>
              </a:lnSpc>
            </a:pPr>
            <a:r>
              <a:rPr lang="en-US" sz="3249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I have been interested in computers since I was in school. And after that I took information about computers from the teacher of the school. After that I completed 12th .And I became interested in IT. Then I will do B.C.A. .I got very interested in Python while doing B.C.A. And I'm thinking of taking a job in Python.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7563" y="2118189"/>
            <a:ext cx="7756437" cy="1524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52"/>
              </a:lnSpc>
              <a:spcBef>
                <a:spcPct val="0"/>
              </a:spcBef>
            </a:pPr>
            <a:r>
              <a:rPr lang="en-US" sz="8037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why i am in this field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3482" y="1302142"/>
            <a:ext cx="13212546" cy="7413986"/>
          </a:xfrm>
          <a:custGeom>
            <a:avLst/>
            <a:gdLst/>
            <a:ahLst/>
            <a:cxnLst/>
            <a:rect r="r" b="b" t="t" l="l"/>
            <a:pathLst>
              <a:path h="7413986" w="13212546">
                <a:moveTo>
                  <a:pt x="0" y="0"/>
                </a:moveTo>
                <a:lnTo>
                  <a:pt x="13212546" y="0"/>
                </a:lnTo>
                <a:lnTo>
                  <a:pt x="13212546" y="7413987"/>
                </a:lnTo>
                <a:lnTo>
                  <a:pt x="0" y="7413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954" r="0" b="-1595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385">
            <a:off x="2122576" y="1302958"/>
            <a:ext cx="879086" cy="877590"/>
          </a:xfrm>
          <a:custGeom>
            <a:avLst/>
            <a:gdLst/>
            <a:ahLst/>
            <a:cxnLst/>
            <a:rect r="r" b="b" t="t" l="l"/>
            <a:pathLst>
              <a:path h="877590" w="879086">
                <a:moveTo>
                  <a:pt x="0" y="0"/>
                </a:moveTo>
                <a:lnTo>
                  <a:pt x="879086" y="0"/>
                </a:lnTo>
                <a:lnTo>
                  <a:pt x="879086" y="877591"/>
                </a:lnTo>
                <a:lnTo>
                  <a:pt x="0" y="8775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16051" y="1379803"/>
            <a:ext cx="8185671" cy="3446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96"/>
              </a:lnSpc>
              <a:spcBef>
                <a:spcPct val="0"/>
              </a:spcBef>
            </a:pPr>
            <a:r>
              <a:rPr lang="en-US" sz="9354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where do i see my self after 5 years</a:t>
            </a:r>
          </a:p>
        </p:txBody>
      </p:sp>
      <p:sp>
        <p:nvSpPr>
          <p:cNvPr name="TextBox 6" id="6"/>
          <p:cNvSpPr txBox="true"/>
          <p:nvPr/>
        </p:nvSpPr>
        <p:spPr>
          <a:xfrm rot="30344">
            <a:off x="3728728" y="4819007"/>
            <a:ext cx="8184282" cy="2946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4"/>
              </a:lnSpc>
            </a:pPr>
            <a:r>
              <a:rPr lang="en-US" sz="3568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I envision myself with as the one Who would be providing best technical solution and a good communicator so that I can handle difficult Situation. Also I see myself buying a car.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333806" y="790219"/>
            <a:ext cx="1128001" cy="1903069"/>
          </a:xfrm>
          <a:custGeom>
            <a:avLst/>
            <a:gdLst/>
            <a:ahLst/>
            <a:cxnLst/>
            <a:rect r="r" b="b" t="t" l="l"/>
            <a:pathLst>
              <a:path h="1903069" w="1128001">
                <a:moveTo>
                  <a:pt x="0" y="0"/>
                </a:moveTo>
                <a:lnTo>
                  <a:pt x="1128001" y="0"/>
                </a:lnTo>
                <a:lnTo>
                  <a:pt x="1128001" y="1903069"/>
                </a:lnTo>
                <a:lnTo>
                  <a:pt x="0" y="1903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424109">
            <a:off x="15222664" y="4769017"/>
            <a:ext cx="1128001" cy="1903069"/>
          </a:xfrm>
          <a:custGeom>
            <a:avLst/>
            <a:gdLst/>
            <a:ahLst/>
            <a:cxnLst/>
            <a:rect r="r" b="b" t="t" l="l"/>
            <a:pathLst>
              <a:path h="1903069" w="1128001">
                <a:moveTo>
                  <a:pt x="0" y="0"/>
                </a:moveTo>
                <a:lnTo>
                  <a:pt x="1128001" y="0"/>
                </a:lnTo>
                <a:lnTo>
                  <a:pt x="1128001" y="1903069"/>
                </a:lnTo>
                <a:lnTo>
                  <a:pt x="0" y="1903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99676">
            <a:off x="3169978" y="-4442752"/>
            <a:ext cx="10796584" cy="18739007"/>
          </a:xfrm>
          <a:custGeom>
            <a:avLst/>
            <a:gdLst/>
            <a:ahLst/>
            <a:cxnLst/>
            <a:rect r="r" b="b" t="t" l="l"/>
            <a:pathLst>
              <a:path h="18739007" w="10796584">
                <a:moveTo>
                  <a:pt x="0" y="0"/>
                </a:moveTo>
                <a:lnTo>
                  <a:pt x="10796584" y="0"/>
                </a:lnTo>
                <a:lnTo>
                  <a:pt x="10796584" y="18739008"/>
                </a:lnTo>
                <a:lnTo>
                  <a:pt x="0" y="187390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36" r="-3984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2352" y="1962173"/>
            <a:ext cx="5129046" cy="5120624"/>
          </a:xfrm>
          <a:custGeom>
            <a:avLst/>
            <a:gdLst/>
            <a:ahLst/>
            <a:cxnLst/>
            <a:rect r="r" b="b" t="t" l="l"/>
            <a:pathLst>
              <a:path h="5120624" w="5129046">
                <a:moveTo>
                  <a:pt x="0" y="0"/>
                </a:moveTo>
                <a:lnTo>
                  <a:pt x="5129046" y="0"/>
                </a:lnTo>
                <a:lnTo>
                  <a:pt x="5129046" y="5120624"/>
                </a:lnTo>
                <a:lnTo>
                  <a:pt x="0" y="51206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-611641">
            <a:off x="5349699" y="3312422"/>
            <a:ext cx="10656837" cy="2016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39"/>
              </a:lnSpc>
              <a:spcBef>
                <a:spcPct val="0"/>
              </a:spcBef>
            </a:pPr>
            <a:r>
              <a:rPr lang="en-US" sz="1059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what inspires me</a:t>
            </a:r>
          </a:p>
        </p:txBody>
      </p:sp>
      <p:sp>
        <p:nvSpPr>
          <p:cNvPr name="TextBox 6" id="6"/>
          <p:cNvSpPr txBox="true"/>
          <p:nvPr/>
        </p:nvSpPr>
        <p:spPr>
          <a:xfrm rot="-648429">
            <a:off x="6322486" y="6054799"/>
            <a:ext cx="10256686" cy="1481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51714" indent="-325857" lvl="1">
              <a:lnSpc>
                <a:spcPts val="3954"/>
              </a:lnSpc>
              <a:buFont typeface="Arial"/>
              <a:buChar char="•"/>
            </a:pPr>
            <a:r>
              <a:rPr lang="en-US" sz="3018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waching motivation videio.</a:t>
            </a:r>
          </a:p>
          <a:p>
            <a:pPr algn="ctr" marL="651714" indent="-325857" lvl="1">
              <a:lnSpc>
                <a:spcPts val="3954"/>
              </a:lnSpc>
              <a:buFont typeface="Arial"/>
              <a:buChar char="•"/>
            </a:pPr>
            <a:r>
              <a:rPr lang="en-US" sz="3018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waching the web serise.</a:t>
            </a:r>
          </a:p>
          <a:p>
            <a:pPr algn="ctr" marL="651714" indent="-325857" lvl="1">
              <a:lnSpc>
                <a:spcPts val="3954"/>
              </a:lnSpc>
              <a:buFont typeface="Arial"/>
              <a:buChar char="•"/>
            </a:pPr>
            <a:r>
              <a:rPr lang="en-US" sz="3018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playing game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96927">
            <a:off x="8874049" y="5175077"/>
            <a:ext cx="4343877" cy="568653"/>
          </a:xfrm>
          <a:custGeom>
            <a:avLst/>
            <a:gdLst/>
            <a:ahLst/>
            <a:cxnLst/>
            <a:rect r="r" b="b" t="t" l="l"/>
            <a:pathLst>
              <a:path h="568653" w="4343877">
                <a:moveTo>
                  <a:pt x="0" y="0"/>
                </a:moveTo>
                <a:lnTo>
                  <a:pt x="4343877" y="0"/>
                </a:lnTo>
                <a:lnTo>
                  <a:pt x="4343877" y="568654"/>
                </a:lnTo>
                <a:lnTo>
                  <a:pt x="0" y="5686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331786">
            <a:off x="747677" y="7274783"/>
            <a:ext cx="5368439" cy="2420678"/>
          </a:xfrm>
          <a:custGeom>
            <a:avLst/>
            <a:gdLst/>
            <a:ahLst/>
            <a:cxnLst/>
            <a:rect r="r" b="b" t="t" l="l"/>
            <a:pathLst>
              <a:path h="2420678" w="5368439">
                <a:moveTo>
                  <a:pt x="0" y="0"/>
                </a:moveTo>
                <a:lnTo>
                  <a:pt x="5368439" y="0"/>
                </a:lnTo>
                <a:lnTo>
                  <a:pt x="5368439" y="2420678"/>
                </a:lnTo>
                <a:lnTo>
                  <a:pt x="0" y="24206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88331">
            <a:off x="15293040" y="1891534"/>
            <a:ext cx="1589353" cy="2037632"/>
          </a:xfrm>
          <a:custGeom>
            <a:avLst/>
            <a:gdLst/>
            <a:ahLst/>
            <a:cxnLst/>
            <a:rect r="r" b="b" t="t" l="l"/>
            <a:pathLst>
              <a:path h="2037632" w="1589353">
                <a:moveTo>
                  <a:pt x="0" y="0"/>
                </a:moveTo>
                <a:lnTo>
                  <a:pt x="1589353" y="0"/>
                </a:lnTo>
                <a:lnTo>
                  <a:pt x="1589353" y="2037631"/>
                </a:lnTo>
                <a:lnTo>
                  <a:pt x="0" y="20376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55002">
            <a:off x="176965" y="656608"/>
            <a:ext cx="9405083" cy="8064424"/>
          </a:xfrm>
          <a:custGeom>
            <a:avLst/>
            <a:gdLst/>
            <a:ahLst/>
            <a:cxnLst/>
            <a:rect r="r" b="b" t="t" l="l"/>
            <a:pathLst>
              <a:path h="8064424" w="9405083">
                <a:moveTo>
                  <a:pt x="0" y="0"/>
                </a:moveTo>
                <a:lnTo>
                  <a:pt x="9405083" y="0"/>
                </a:lnTo>
                <a:lnTo>
                  <a:pt x="9405083" y="8064424"/>
                </a:lnTo>
                <a:lnTo>
                  <a:pt x="0" y="80644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364" r="0" b="-836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155002">
            <a:off x="9339107" y="978881"/>
            <a:ext cx="8901784" cy="8858066"/>
          </a:xfrm>
          <a:custGeom>
            <a:avLst/>
            <a:gdLst/>
            <a:ahLst/>
            <a:cxnLst/>
            <a:rect r="r" b="b" t="t" l="l"/>
            <a:pathLst>
              <a:path h="8858066" w="8901784">
                <a:moveTo>
                  <a:pt x="0" y="0"/>
                </a:moveTo>
                <a:lnTo>
                  <a:pt x="8901784" y="0"/>
                </a:lnTo>
                <a:lnTo>
                  <a:pt x="8901784" y="8858066"/>
                </a:lnTo>
                <a:lnTo>
                  <a:pt x="0" y="885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30" t="-1459" r="0" b="-358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117340">
            <a:off x="1876303" y="2567054"/>
            <a:ext cx="877980" cy="2857332"/>
          </a:xfrm>
          <a:custGeom>
            <a:avLst/>
            <a:gdLst/>
            <a:ahLst/>
            <a:cxnLst/>
            <a:rect r="r" b="b" t="t" l="l"/>
            <a:pathLst>
              <a:path h="2857332" w="877980">
                <a:moveTo>
                  <a:pt x="0" y="0"/>
                </a:moveTo>
                <a:lnTo>
                  <a:pt x="877981" y="0"/>
                </a:lnTo>
                <a:lnTo>
                  <a:pt x="877981" y="2857332"/>
                </a:lnTo>
                <a:lnTo>
                  <a:pt x="0" y="2857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80934" y="4435035"/>
            <a:ext cx="5943772" cy="117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7"/>
              </a:lnSpc>
              <a:spcBef>
                <a:spcPct val="0"/>
              </a:spcBef>
            </a:pPr>
            <a:r>
              <a:rPr lang="en-US" sz="6184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my weaknesses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4767025">
            <a:off x="17159615" y="3501696"/>
            <a:ext cx="831575" cy="2706309"/>
          </a:xfrm>
          <a:custGeom>
            <a:avLst/>
            <a:gdLst/>
            <a:ahLst/>
            <a:cxnLst/>
            <a:rect r="r" b="b" t="t" l="l"/>
            <a:pathLst>
              <a:path h="2706309" w="831575">
                <a:moveTo>
                  <a:pt x="0" y="0"/>
                </a:moveTo>
                <a:lnTo>
                  <a:pt x="831575" y="0"/>
                </a:lnTo>
                <a:lnTo>
                  <a:pt x="831575" y="2706310"/>
                </a:lnTo>
                <a:lnTo>
                  <a:pt x="0" y="27063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51058">
            <a:off x="1883158" y="8673600"/>
            <a:ext cx="6375907" cy="915812"/>
          </a:xfrm>
          <a:custGeom>
            <a:avLst/>
            <a:gdLst/>
            <a:ahLst/>
            <a:cxnLst/>
            <a:rect r="r" b="b" t="t" l="l"/>
            <a:pathLst>
              <a:path h="915812" w="6375907">
                <a:moveTo>
                  <a:pt x="0" y="0"/>
                </a:moveTo>
                <a:lnTo>
                  <a:pt x="6375907" y="0"/>
                </a:lnTo>
                <a:lnTo>
                  <a:pt x="6375907" y="915812"/>
                </a:lnTo>
                <a:lnTo>
                  <a:pt x="0" y="9158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69622">
            <a:off x="10736467" y="5829101"/>
            <a:ext cx="6505694" cy="1762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77183" indent="-288591" lvl="1">
              <a:lnSpc>
                <a:spcPts val="3502"/>
              </a:lnSpc>
              <a:buFont typeface="Arial"/>
              <a:buChar char="•"/>
            </a:pPr>
            <a:r>
              <a:rPr lang="en-US" sz="2673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public spiking</a:t>
            </a:r>
          </a:p>
          <a:p>
            <a:pPr algn="ctr" marL="577183" indent="-288591" lvl="1">
              <a:lnSpc>
                <a:spcPts val="3502"/>
              </a:lnSpc>
              <a:buFont typeface="Arial"/>
              <a:buChar char="•"/>
            </a:pPr>
            <a:r>
              <a:rPr lang="en-US" sz="2673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more use of social media</a:t>
            </a:r>
          </a:p>
          <a:p>
            <a:pPr algn="ctr" marL="577183" indent="-288591" lvl="1">
              <a:lnSpc>
                <a:spcPts val="3502"/>
              </a:lnSpc>
              <a:buFont typeface="Arial"/>
              <a:buChar char="•"/>
            </a:pPr>
            <a:r>
              <a:rPr lang="en-US" sz="2673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Emotional</a:t>
            </a:r>
          </a:p>
          <a:p>
            <a:pPr algn="ctr" marL="577183" indent="-288591" lvl="1">
              <a:lnSpc>
                <a:spcPts val="3502"/>
              </a:lnSpc>
              <a:buFont typeface="Arial"/>
              <a:buChar char="•"/>
            </a:pPr>
            <a:r>
              <a:rPr lang="en-US" sz="2673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Unhealthy lifestyle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15293" y="3375495"/>
            <a:ext cx="5943772" cy="117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57"/>
              </a:lnSpc>
              <a:spcBef>
                <a:spcPct val="0"/>
              </a:spcBef>
            </a:pPr>
            <a:r>
              <a:rPr lang="en-US" sz="6184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my strength </a:t>
            </a:r>
          </a:p>
        </p:txBody>
      </p:sp>
      <p:sp>
        <p:nvSpPr>
          <p:cNvPr name="TextBox 11" id="11"/>
          <p:cNvSpPr txBox="true"/>
          <p:nvPr/>
        </p:nvSpPr>
        <p:spPr>
          <a:xfrm rot="-69622">
            <a:off x="1845517" y="4894767"/>
            <a:ext cx="6787095" cy="2299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02149" indent="-301074" lvl="1">
              <a:lnSpc>
                <a:spcPts val="3653"/>
              </a:lnSpc>
              <a:buFont typeface="Arial"/>
              <a:buChar char="•"/>
            </a:pPr>
            <a:r>
              <a:rPr lang="en-US" sz="2789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Teamwork</a:t>
            </a:r>
          </a:p>
          <a:p>
            <a:pPr algn="ctr" marL="602149" indent="-301074" lvl="1">
              <a:lnSpc>
                <a:spcPts val="3653"/>
              </a:lnSpc>
              <a:buFont typeface="Arial"/>
              <a:buChar char="•"/>
            </a:pPr>
            <a:r>
              <a:rPr lang="en-US" sz="2789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Traveling</a:t>
            </a:r>
          </a:p>
          <a:p>
            <a:pPr algn="ctr" marL="602149" indent="-301074" lvl="1">
              <a:lnSpc>
                <a:spcPts val="3653"/>
              </a:lnSpc>
              <a:buFont typeface="Arial"/>
              <a:buChar char="•"/>
            </a:pPr>
            <a:r>
              <a:rPr lang="en-US" sz="2789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Time management</a:t>
            </a:r>
          </a:p>
          <a:p>
            <a:pPr algn="ctr" marL="602149" indent="-301074" lvl="1">
              <a:lnSpc>
                <a:spcPts val="3653"/>
              </a:lnSpc>
              <a:buFont typeface="Arial"/>
              <a:buChar char="•"/>
            </a:pPr>
            <a:r>
              <a:rPr lang="en-US" sz="2789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Writing</a:t>
            </a:r>
          </a:p>
          <a:p>
            <a:pPr algn="ctr" marL="602149" indent="-301074" lvl="1">
              <a:lnSpc>
                <a:spcPts val="3653"/>
              </a:lnSpc>
              <a:buFont typeface="Arial"/>
              <a:buChar char="•"/>
            </a:pPr>
            <a:r>
              <a:rPr lang="en-US" sz="2789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Healthy lifestyle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151058">
            <a:off x="9776051" y="922362"/>
            <a:ext cx="6375907" cy="915812"/>
          </a:xfrm>
          <a:custGeom>
            <a:avLst/>
            <a:gdLst/>
            <a:ahLst/>
            <a:cxnLst/>
            <a:rect r="r" b="b" t="t" l="l"/>
            <a:pathLst>
              <a:path h="915812" w="6375907">
                <a:moveTo>
                  <a:pt x="0" y="0"/>
                </a:moveTo>
                <a:lnTo>
                  <a:pt x="6375907" y="0"/>
                </a:lnTo>
                <a:lnTo>
                  <a:pt x="6375907" y="915812"/>
                </a:lnTo>
                <a:lnTo>
                  <a:pt x="0" y="9158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1106722">
            <a:off x="732561" y="1752316"/>
            <a:ext cx="7470477" cy="7814862"/>
          </a:xfrm>
          <a:custGeom>
            <a:avLst/>
            <a:gdLst/>
            <a:ahLst/>
            <a:cxnLst/>
            <a:rect r="r" b="b" t="t" l="l"/>
            <a:pathLst>
              <a:path h="7814862" w="7470477">
                <a:moveTo>
                  <a:pt x="7470477" y="0"/>
                </a:moveTo>
                <a:lnTo>
                  <a:pt x="0" y="0"/>
                </a:lnTo>
                <a:lnTo>
                  <a:pt x="0" y="7814863"/>
                </a:lnTo>
                <a:lnTo>
                  <a:pt x="7470477" y="7814863"/>
                </a:lnTo>
                <a:lnTo>
                  <a:pt x="7470477" y="0"/>
                </a:lnTo>
                <a:close/>
              </a:path>
            </a:pathLst>
          </a:custGeom>
          <a:blipFill>
            <a:blip r:embed="rId3"/>
            <a:stretch>
              <a:fillRect l="-4019" t="0" r="-5488" b="-529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6635">
            <a:off x="9244956" y="2614311"/>
            <a:ext cx="8137343" cy="8115369"/>
          </a:xfrm>
          <a:custGeom>
            <a:avLst/>
            <a:gdLst/>
            <a:ahLst/>
            <a:cxnLst/>
            <a:rect r="r" b="b" t="t" l="l"/>
            <a:pathLst>
              <a:path h="8115369" w="8137343">
                <a:moveTo>
                  <a:pt x="0" y="0"/>
                </a:moveTo>
                <a:lnTo>
                  <a:pt x="8137343" y="0"/>
                </a:lnTo>
                <a:lnTo>
                  <a:pt x="8137343" y="8115369"/>
                </a:lnTo>
                <a:lnTo>
                  <a:pt x="0" y="81153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5" t="0" r="-145" b="-269"/>
            </a:stretch>
          </a:blipFill>
        </p:spPr>
      </p:sp>
      <p:sp>
        <p:nvSpPr>
          <p:cNvPr name="TextBox 5" id="5"/>
          <p:cNvSpPr txBox="true"/>
          <p:nvPr/>
        </p:nvSpPr>
        <p:spPr>
          <a:xfrm rot="580965">
            <a:off x="1812306" y="4083134"/>
            <a:ext cx="5471348" cy="3106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4"/>
              </a:lnSpc>
            </a:pPr>
            <a:r>
              <a:rPr lang="en-US" sz="4698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Public spiking</a:t>
            </a:r>
          </a:p>
          <a:p>
            <a:pPr algn="ctr">
              <a:lnSpc>
                <a:spcPts val="6154"/>
              </a:lnSpc>
            </a:pPr>
          </a:p>
          <a:p>
            <a:pPr algn="ctr" marL="1014390" indent="-507195" lvl="1">
              <a:lnSpc>
                <a:spcPts val="6154"/>
              </a:lnSpc>
              <a:buFont typeface="Arial"/>
              <a:buChar char="•"/>
            </a:pPr>
            <a:r>
              <a:rPr lang="en-US" sz="4698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This i will start working now. </a:t>
            </a:r>
          </a:p>
        </p:txBody>
      </p:sp>
      <p:sp>
        <p:nvSpPr>
          <p:cNvPr name="TextBox 6" id="6"/>
          <p:cNvSpPr txBox="true"/>
          <p:nvPr/>
        </p:nvSpPr>
        <p:spPr>
          <a:xfrm rot="609222">
            <a:off x="10820568" y="4476303"/>
            <a:ext cx="5480083" cy="2037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149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More use of social media</a:t>
            </a:r>
          </a:p>
          <a:p>
            <a:pPr algn="ctr" marL="895891" indent="-447945" lvl="1">
              <a:lnSpc>
                <a:spcPts val="5435"/>
              </a:lnSpc>
              <a:buFont typeface="Arial"/>
              <a:buChar char="•"/>
            </a:pPr>
            <a:r>
              <a:rPr lang="en-US" sz="4149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I have started my self-time limit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90339" y="442219"/>
            <a:ext cx="15314233" cy="1106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81"/>
              </a:lnSpc>
              <a:spcBef>
                <a:spcPct val="0"/>
              </a:spcBef>
            </a:pPr>
            <a:r>
              <a:rPr lang="en-US" sz="6932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How to convert weakness to Strengths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38" t="-8061" r="-4128" b="-1887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86861" y="784198"/>
            <a:ext cx="11778943" cy="8718604"/>
          </a:xfrm>
          <a:custGeom>
            <a:avLst/>
            <a:gdLst/>
            <a:ahLst/>
            <a:cxnLst/>
            <a:rect r="r" b="b" t="t" l="l"/>
            <a:pathLst>
              <a:path h="8718604" w="11778943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47012" y="692523"/>
            <a:ext cx="1221893" cy="1219815"/>
          </a:xfrm>
          <a:custGeom>
            <a:avLst/>
            <a:gdLst/>
            <a:ahLst/>
            <a:cxnLst/>
            <a:rect r="r" b="b" t="t" l="l"/>
            <a:pathLst>
              <a:path h="1219815" w="1221893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957959" y="4137009"/>
            <a:ext cx="8436106" cy="187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822445" indent="-411222" lvl="1">
              <a:lnSpc>
                <a:spcPts val="4990"/>
              </a:lnSpc>
              <a:buFont typeface="Arial"/>
              <a:buChar char="•"/>
            </a:pPr>
            <a:r>
              <a:rPr lang="en-US" sz="3809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my favorite movie kgf-2</a:t>
            </a:r>
          </a:p>
          <a:p>
            <a:pPr algn="ctr">
              <a:lnSpc>
                <a:spcPts val="4990"/>
              </a:lnSpc>
            </a:pPr>
          </a:p>
          <a:p>
            <a:pPr algn="ctr" marL="822445" indent="-411222" lvl="1">
              <a:lnSpc>
                <a:spcPts val="4990"/>
              </a:lnSpc>
              <a:buFont typeface="Arial"/>
              <a:buChar char="•"/>
            </a:pPr>
            <a:r>
              <a:rPr lang="en-US" sz="3809">
                <a:solidFill>
                  <a:srgbClr val="000000"/>
                </a:solidFill>
                <a:latin typeface="Dekko"/>
                <a:ea typeface="Dekko"/>
                <a:cs typeface="Dekko"/>
                <a:sym typeface="Dekko"/>
              </a:rPr>
              <a:t>because i like action movie.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57959" y="1700999"/>
            <a:ext cx="8694935" cy="2302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  <a:ea typeface="Ballpoint"/>
                <a:cs typeface="Ballpoint"/>
                <a:sym typeface="Ballpoint"/>
              </a:rPr>
              <a:t>my favorite movie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370152">
            <a:off x="13918534" y="610226"/>
            <a:ext cx="2742910" cy="2604224"/>
          </a:xfrm>
          <a:custGeom>
            <a:avLst/>
            <a:gdLst/>
            <a:ahLst/>
            <a:cxnLst/>
            <a:rect r="r" b="b" t="t" l="l"/>
            <a:pathLst>
              <a:path h="2604224" w="2742910">
                <a:moveTo>
                  <a:pt x="0" y="0"/>
                </a:moveTo>
                <a:lnTo>
                  <a:pt x="2742911" y="0"/>
                </a:lnTo>
                <a:lnTo>
                  <a:pt x="2742911" y="2604225"/>
                </a:lnTo>
                <a:lnTo>
                  <a:pt x="0" y="2604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20716">
            <a:off x="14703668" y="875873"/>
            <a:ext cx="1172643" cy="1675204"/>
          </a:xfrm>
          <a:custGeom>
            <a:avLst/>
            <a:gdLst/>
            <a:ahLst/>
            <a:cxnLst/>
            <a:rect r="r" b="b" t="t" l="l"/>
            <a:pathLst>
              <a:path h="1675204" w="1172643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3394065" y="6483655"/>
            <a:ext cx="6798738" cy="3065613"/>
          </a:xfrm>
          <a:custGeom>
            <a:avLst/>
            <a:gdLst/>
            <a:ahLst/>
            <a:cxnLst/>
            <a:rect r="r" b="b" t="t" l="l"/>
            <a:pathLst>
              <a:path h="3065613" w="6798738">
                <a:moveTo>
                  <a:pt x="6798738" y="0"/>
                </a:moveTo>
                <a:lnTo>
                  <a:pt x="0" y="0"/>
                </a:lnTo>
                <a:lnTo>
                  <a:pt x="0" y="3065612"/>
                </a:lnTo>
                <a:lnTo>
                  <a:pt x="6798738" y="3065612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7288952">
            <a:off x="-2370669" y="5054723"/>
            <a:ext cx="6798738" cy="3065613"/>
          </a:xfrm>
          <a:custGeom>
            <a:avLst/>
            <a:gdLst/>
            <a:ahLst/>
            <a:cxnLst/>
            <a:rect r="r" b="b" t="t" l="l"/>
            <a:pathLst>
              <a:path h="3065613" w="6798738">
                <a:moveTo>
                  <a:pt x="6798738" y="0"/>
                </a:moveTo>
                <a:lnTo>
                  <a:pt x="0" y="0"/>
                </a:lnTo>
                <a:lnTo>
                  <a:pt x="0" y="3065613"/>
                </a:lnTo>
                <a:lnTo>
                  <a:pt x="6798738" y="3065613"/>
                </a:lnTo>
                <a:lnTo>
                  <a:pt x="6798738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DAGLKnuzJCM</dc:identifier>
  <dcterms:modified xsi:type="dcterms:W3CDTF">2011-08-01T06:04:30Z</dcterms:modified>
  <cp:revision>1</cp:revision>
  <dc:title>Brainstorm</dc:title>
</cp:coreProperties>
</file>